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  <a:srgbClr val="FFFF00"/>
    <a:srgbClr val="9999FF"/>
    <a:srgbClr val="00CCFF"/>
    <a:srgbClr val="9900FF"/>
    <a:srgbClr val="FF9933"/>
    <a:srgbClr val="FF0000"/>
    <a:srgbClr val="00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38" y="-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8C8C-4012-4984-92CF-B540A2755E3D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AA90-E219-4245-9C5B-3B4A988E56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48680" y="395536"/>
            <a:ext cx="5832648" cy="2862322"/>
          </a:xfrm>
          <a:prstGeom prst="rect">
            <a:avLst/>
          </a:prstGeom>
          <a:solidFill>
            <a:srgbClr val="00CC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野良レンジャー</a:t>
            </a:r>
            <a:r>
              <a:rPr lang="ja-JP" altLang="en-US" sz="6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の</a:t>
            </a:r>
            <a:endParaRPr lang="en-US" altLang="ja-JP" sz="60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わくわく</a:t>
            </a:r>
            <a:endParaRPr lang="en-US" altLang="ja-JP" sz="60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ワンダーランド</a:t>
            </a:r>
            <a:endParaRPr lang="en-US" altLang="ja-JP" sz="60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93629" y="3203848"/>
            <a:ext cx="38795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時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24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10</a:t>
            </a:r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20</a:t>
            </a:r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土</a:t>
            </a:r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  <a:p>
            <a:pPr algn="ctr"/>
            <a:r>
              <a:rPr lang="en-US" altLang="ja-JP" sz="28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18</a:t>
            </a:r>
            <a:r>
              <a:rPr lang="ja-JP" altLang="en-US" sz="28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時開場</a:t>
            </a:r>
            <a:r>
              <a:rPr lang="en-US" altLang="ja-JP" sz="28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/18</a:t>
            </a:r>
            <a:r>
              <a:rPr lang="ja-JP" altLang="en-US" sz="28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時半開演</a:t>
            </a:r>
            <a:endParaRPr lang="en-US" altLang="ja-JP" sz="28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99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76673" y="4499992"/>
            <a:ext cx="59046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場所</a:t>
            </a:r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24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別府ブルーバード会館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フレックスホール</a:t>
            </a:r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(3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階</a:t>
            </a:r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  <a:p>
            <a:pPr algn="ctr"/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別府市北浜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丁目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2-12)</a:t>
            </a:r>
            <a:endParaRPr lang="ja-JP" altLang="en-US" sz="2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99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4624" y="35496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4624" y="1043608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4624" y="539552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4624" y="1547664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140968" y="0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636912" y="0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132856" y="0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1556792" y="35496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1052736" y="3549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0" y="3563888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0" y="3059832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0" y="2555776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645024" y="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4149080" y="0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653136" y="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5157192" y="0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165304" y="0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425952" y="39553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6425952" y="89959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425952" y="1403648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6425952" y="2483768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425952" y="2987824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425952" y="3491880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6425952" y="399593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425952" y="449999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6425952" y="5004048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6425952" y="5508104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6425952" y="8676456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6425952" y="810039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6425952" y="759633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6425952" y="7092280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6425952" y="6012160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5301208" y="8711952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0" y="4067944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0" y="4572000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0" y="507605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0" y="5580112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0" y="6084168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0" y="709228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0" y="7596336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0" y="810039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0" y="8711952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476672" y="8711952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1052736" y="8711952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1628800" y="8711952"/>
            <a:ext cx="432048" cy="432048"/>
          </a:xfrm>
          <a:prstGeom prst="ellipse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2132856" y="8711952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4797152" y="8711952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4221088" y="8748464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831412" y="5652120"/>
            <a:ext cx="519244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チケット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料金　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全席</a:t>
            </a:r>
            <a:r>
              <a:rPr lang="ja-JP" altLang="en-US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自由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24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前売り</a:t>
            </a:r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/1500</a:t>
            </a:r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円　当日</a:t>
            </a:r>
            <a:r>
              <a:rPr lang="en-US" altLang="ja-JP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/1800</a:t>
            </a:r>
            <a:r>
              <a:rPr lang="ja-JP" altLang="en-US" sz="2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円</a:t>
            </a:r>
            <a:endParaRPr lang="ja-JP" altLang="en-US" sz="2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99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6" name="円/楕円 65"/>
          <p:cNvSpPr/>
          <p:nvPr/>
        </p:nvSpPr>
        <p:spPr>
          <a:xfrm>
            <a:off x="2636912" y="8711952"/>
            <a:ext cx="432048" cy="432048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3140968" y="871195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3717032" y="8711952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08720" y="8028384"/>
            <a:ext cx="4839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問合せ</a:t>
            </a:r>
            <a:r>
              <a:rPr kumimoji="1" lang="en-US" altLang="ja-JP" sz="2000" b="1" dirty="0" smtClean="0"/>
              <a:t>/</a:t>
            </a:r>
            <a:r>
              <a:rPr kumimoji="1" lang="ja-JP" altLang="en-US" sz="2000" b="1" dirty="0" smtClean="0"/>
              <a:t>チケットよしもと　</a:t>
            </a:r>
            <a:r>
              <a:rPr kumimoji="1" lang="en-US" altLang="ja-JP" sz="2000" b="1" dirty="0" smtClean="0"/>
              <a:t>TEL</a:t>
            </a:r>
            <a:r>
              <a:rPr kumimoji="1" lang="ja-JP" altLang="en-US" sz="2000" b="1" dirty="0" smtClean="0"/>
              <a:t>：</a:t>
            </a:r>
            <a:r>
              <a:rPr kumimoji="1" lang="en-US" altLang="ja-JP" sz="2000" b="1" dirty="0" smtClean="0"/>
              <a:t>0570-550-100</a:t>
            </a:r>
            <a:endParaRPr kumimoji="1" lang="ja-JP" altLang="en-US" sz="2000" b="1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04664" y="8379132"/>
            <a:ext cx="555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主催・企画・制作　よしもとクリエイティブ・エージェンシー</a:t>
            </a:r>
            <a:endParaRPr kumimoji="1" lang="ja-JP" alt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9280" y="8340863"/>
            <a:ext cx="288032" cy="40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正方形/長方形 74"/>
          <p:cNvSpPr/>
          <p:nvPr/>
        </p:nvSpPr>
        <p:spPr>
          <a:xfrm>
            <a:off x="393300" y="6516216"/>
            <a:ext cx="598802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チケット取り扱い</a:t>
            </a:r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24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8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チケットよしもと　Ｙコード：５０６２３６</a:t>
            </a:r>
            <a:endParaRPr lang="en-US" altLang="ja-JP" sz="28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99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野良レンジャーの</a:t>
            </a:r>
            <a:r>
              <a:rPr lang="en-US" altLang="ja-JP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Twitter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や</a:t>
            </a:r>
            <a:r>
              <a:rPr lang="en-US" altLang="ja-JP" sz="2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F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ａｃｅｂｏｏｋでも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受付ています</a:t>
            </a:r>
            <a:r>
              <a:rPr lang="ja-JP" altLang="en-US" sz="24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！</a:t>
            </a:r>
            <a:endParaRPr lang="ja-JP" altLang="en-US" sz="24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99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24" y="1979712"/>
            <a:ext cx="432048" cy="54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1328" y="1907704"/>
            <a:ext cx="459879" cy="4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88224"/>
            <a:ext cx="4348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7476" y="6516216"/>
            <a:ext cx="460524" cy="54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円/楕円 86"/>
          <p:cNvSpPr/>
          <p:nvPr/>
        </p:nvSpPr>
        <p:spPr>
          <a:xfrm>
            <a:off x="5661248" y="0"/>
            <a:ext cx="432048" cy="432048"/>
          </a:xfrm>
          <a:prstGeom prst="ellipse">
            <a:avLst/>
          </a:prstGeom>
          <a:solidFill>
            <a:srgbClr val="00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548680" y="0"/>
            <a:ext cx="432048" cy="432048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 rot="-900000">
            <a:off x="411424" y="3310869"/>
            <a:ext cx="1754476" cy="8396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お笑い</a:t>
            </a:r>
            <a:endParaRPr kumimoji="1" lang="en-US" altLang="ja-JP" sz="2400" b="1" dirty="0" smtClean="0">
              <a:solidFill>
                <a:srgbClr val="00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ラ</a:t>
            </a:r>
            <a:r>
              <a:rPr lang="ja-JP" altLang="en-US" sz="2400" b="1" dirty="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イ</a:t>
            </a:r>
            <a:r>
              <a:rPr kumimoji="1" lang="ja-JP" altLang="en-US" sz="2400" b="1" dirty="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ブ</a:t>
            </a:r>
            <a:endParaRPr kumimoji="1" lang="ja-JP" altLang="en-US" sz="2400" b="1" dirty="0">
              <a:solidFill>
                <a:srgbClr val="00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5877272" y="8711952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Administrator</dc:creator>
  <cp:lastModifiedBy>Administrator</cp:lastModifiedBy>
  <cp:revision>20</cp:revision>
  <dcterms:created xsi:type="dcterms:W3CDTF">2018-08-25T09:44:35Z</dcterms:created>
  <dcterms:modified xsi:type="dcterms:W3CDTF">2018-09-07T08:06:07Z</dcterms:modified>
</cp:coreProperties>
</file>